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399288" cy="396001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486"/>
    <p:restoredTop sz="96327"/>
  </p:normalViewPr>
  <p:slideViewPr>
    <p:cSldViewPr snapToGrid="0">
      <p:cViewPr varScale="1">
        <p:scale>
          <a:sx n="21" d="100"/>
          <a:sy n="21" d="100"/>
        </p:scale>
        <p:origin x="71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6480867"/>
            <a:ext cx="27539395" cy="1378673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0799268"/>
            <a:ext cx="24299466" cy="9560876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7065-FF8F-254F-83ED-BB3AE1132353}" type="datetimeFigureOut">
              <a:rPr lang="es-MX" smtClean="0"/>
              <a:t>23/05/23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E844-74F0-3D4C-882A-23CE632039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9326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7065-FF8F-254F-83ED-BB3AE1132353}" type="datetimeFigureOut">
              <a:rPr lang="es-MX" smtClean="0"/>
              <a:t>23/05/23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E844-74F0-3D4C-882A-23CE632039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4434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108343"/>
            <a:ext cx="6986096" cy="33559329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108343"/>
            <a:ext cx="20553298" cy="33559329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7065-FF8F-254F-83ED-BB3AE1132353}" type="datetimeFigureOut">
              <a:rPr lang="es-MX" smtClean="0"/>
              <a:t>23/05/23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E844-74F0-3D4C-882A-23CE632039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0109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7065-FF8F-254F-83ED-BB3AE1132353}" type="datetimeFigureOut">
              <a:rPr lang="es-MX" smtClean="0"/>
              <a:t>23/05/23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E844-74F0-3D4C-882A-23CE632039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5903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9872559"/>
            <a:ext cx="27944386" cy="16472575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6500971"/>
            <a:ext cx="27944386" cy="8662538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7065-FF8F-254F-83ED-BB3AE1132353}" type="datetimeFigureOut">
              <a:rPr lang="es-MX" smtClean="0"/>
              <a:t>23/05/23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E844-74F0-3D4C-882A-23CE632039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4655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0541716"/>
            <a:ext cx="13769697" cy="2512595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0541716"/>
            <a:ext cx="13769697" cy="2512595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7065-FF8F-254F-83ED-BB3AE1132353}" type="datetimeFigureOut">
              <a:rPr lang="es-MX" smtClean="0"/>
              <a:t>23/05/23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E844-74F0-3D4C-882A-23CE632039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75930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108352"/>
            <a:ext cx="27944386" cy="7654206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9707549"/>
            <a:ext cx="13706415" cy="475752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4465069"/>
            <a:ext cx="13706415" cy="21275937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9707549"/>
            <a:ext cx="13773917" cy="4757520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4465069"/>
            <a:ext cx="13773917" cy="21275937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7065-FF8F-254F-83ED-BB3AE1132353}" type="datetimeFigureOut">
              <a:rPr lang="es-MX" smtClean="0"/>
              <a:t>23/05/23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E844-74F0-3D4C-882A-23CE632039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60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7065-FF8F-254F-83ED-BB3AE1132353}" type="datetimeFigureOut">
              <a:rPr lang="es-MX" smtClean="0"/>
              <a:t>23/05/23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E844-74F0-3D4C-882A-23CE632039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08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7065-FF8F-254F-83ED-BB3AE1132353}" type="datetimeFigureOut">
              <a:rPr lang="es-MX" smtClean="0"/>
              <a:t>23/05/23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E844-74F0-3D4C-882A-23CE632039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3048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5701703"/>
            <a:ext cx="16402140" cy="28141800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1880056"/>
            <a:ext cx="10449614" cy="22009274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7065-FF8F-254F-83ED-BB3AE1132353}" type="datetimeFigureOut">
              <a:rPr lang="es-MX" smtClean="0"/>
              <a:t>23/05/23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E844-74F0-3D4C-882A-23CE632039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63820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640012"/>
            <a:ext cx="10449614" cy="9240044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5701703"/>
            <a:ext cx="16402140" cy="28141800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1880056"/>
            <a:ext cx="10449614" cy="22009274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97065-FF8F-254F-83ED-BB3AE1132353}" type="datetimeFigureOut">
              <a:rPr lang="es-MX" smtClean="0"/>
              <a:t>23/05/23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BE844-74F0-3D4C-882A-23CE632039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8249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108352"/>
            <a:ext cx="27944386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0541716"/>
            <a:ext cx="27944386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36703516"/>
            <a:ext cx="7289840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97065-FF8F-254F-83ED-BB3AE1132353}" type="datetimeFigureOut">
              <a:rPr lang="es-MX" smtClean="0"/>
              <a:t>23/05/23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36703516"/>
            <a:ext cx="10934760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36703516"/>
            <a:ext cx="7289840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BE844-74F0-3D4C-882A-23CE632039E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905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92709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17</TotalTime>
  <Words>0</Words>
  <Application>Microsoft Macintosh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Omar Jaimes</dc:creator>
  <cp:lastModifiedBy>Omar Jaimes</cp:lastModifiedBy>
  <cp:revision>1</cp:revision>
  <dcterms:created xsi:type="dcterms:W3CDTF">2023-05-23T16:26:01Z</dcterms:created>
  <dcterms:modified xsi:type="dcterms:W3CDTF">2023-05-23T16:43:37Z</dcterms:modified>
</cp:coreProperties>
</file>