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EC9C8-25BE-8CF5-7F20-F77A90DE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8AB282-DFC6-5011-CA54-840A8E136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F5BE3A-42D5-28D1-C774-20F3D721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21BD7-8A2C-2568-5432-5BCA8DFE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0E5782-78CE-7BB1-BF89-95315170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93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34D8E-8C93-7C56-2990-5E5AF619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CAF7A2-35C9-1C6D-EFA6-2DE3982CE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BA381-18F9-662A-AD1F-DB9E82B1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FCFE46-D5D9-2520-CA54-22BFC0A5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30B671-3DDD-8793-6895-F92E4CA6D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92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4AE980-CE07-55BD-AF55-27D647EB7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932274-171A-3D7B-8F3F-614AAC527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635E98-568E-C61E-5C82-AE5C558D3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B8C155-9339-D132-BE60-BD296E87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840499-FF55-6D69-3537-7FFC7736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85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CBFEF-7B58-0060-CB3B-3A423C47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3487C4-4E9E-BE3E-8DB8-7BEA440F8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51BB0-5E19-7652-4339-C4C19714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82178C-78E9-6D99-BCB7-890316F8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8BF2C9-0E26-2190-069F-BB9F2D16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7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C9B6D-1AF8-3B27-134B-25C48A8A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AC715B-DDF3-BE2D-79A3-485E7AA67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E73B9-F44C-23E3-73F7-97B2769B6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62AD52-5AE4-9036-DE36-7BF64AF3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CB0875-BD1C-A881-4DBC-0EA59373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19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6C1D2-6EA4-5EF9-5803-1710CFBB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AF07E3-6A41-ECDA-3EBF-CF4010323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AE3CC0-202F-F7B1-37AB-3569CCF47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FA460B-7472-69B1-006F-333F09F4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F0B794-ED20-8524-95E7-35FC5146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015621-444A-0446-29D7-7F116344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25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7018D-05BB-62EC-4CA9-E7B5E040D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6AEF90-7D8F-4E46-EFF0-9CE0AC19D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AC42FE-F42D-D444-0184-57C6EEF9B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2121AF-A4FA-3225-9E03-39C3537ED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D5C68B-D1CA-5022-C9EC-2658D44D1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124B88-14AD-AC85-1DB0-FBF3042B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21345C-16DC-6403-A924-D770C516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CD57DB-C3D4-D2FA-0370-67ECB4F6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30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11837-696E-3A29-1807-49DCC087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E93BAC-27E0-D32C-758D-7C73514DC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4B3D31-C34F-FDE3-EBCC-2CE376BC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84DBA9-7C37-7B6C-BE59-C2BB1D99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390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8054EE3-129D-9774-6059-BACC207A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114D67-28BE-EE97-F606-F23E778F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F09C86-1C40-3D98-43B8-8668A4E4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2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CCD1C-38B3-38E2-B1F6-96B4FC998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FCAB24-9EBE-483A-96DB-E5BD8F910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2665AC-B620-E5FC-8A65-4F764ED55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AA1C9C-8A84-CF6E-40DD-8FA6F8A4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875EF1-5287-1649-6013-1C6B2BC4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C07DB8-989D-DC15-98DE-566917DF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67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37BE5-DFCF-D752-E7A1-D15A5812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CA6CFA-6023-F486-C140-2BDEEBF57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560E64-1B32-F9DA-55E7-B4D846782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9EDC08-B041-8342-BEB9-A987A44F3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B573BC-C374-E5BD-99A2-31BF6ABD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F3ED9F-8B8D-ABD8-6726-9C9DECC0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07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525211-DACE-6C60-059A-D8318B77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5A401E-2154-33BF-10CC-092DC4120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B73C92-A680-9285-D956-C60647DA8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6CB4-68EE-5A4A-8476-C55DE521BDA8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E47269-AC9B-B993-1920-0E7D482B7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36F30B-639F-AC2A-DF66-8FB5DC199E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0C7A-2028-B94A-B621-E9A27E3E1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49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73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428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Jaimes</dc:creator>
  <cp:lastModifiedBy>Omar Jaimes</cp:lastModifiedBy>
  <cp:revision>2</cp:revision>
  <dcterms:created xsi:type="dcterms:W3CDTF">2023-05-23T16:51:55Z</dcterms:created>
  <dcterms:modified xsi:type="dcterms:W3CDTF">2023-05-23T17:25:25Z</dcterms:modified>
</cp:coreProperties>
</file>