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399288"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807" autoAdjust="0"/>
    <p:restoredTop sz="96327"/>
  </p:normalViewPr>
  <p:slideViewPr>
    <p:cSldViewPr snapToGrid="0">
      <p:cViewPr varScale="1">
        <p:scale>
          <a:sx n="36" d="100"/>
          <a:sy n="36" d="100"/>
        </p:scale>
        <p:origin x="184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es-MX"/>
              <a:t>Haz clic para modificar el estilo de título del patrón</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03/06/25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14932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03/06/25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405443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03/06/25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7701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03/06/25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08590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4C97065-FF8F-254F-83ED-BB3AE1132353}" type="datetimeFigureOut">
              <a:rPr lang="es-MX" smtClean="0"/>
              <a:t>03/06/25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34655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74C97065-FF8F-254F-83ED-BB3AE1132353}" type="datetimeFigureOut">
              <a:rPr lang="es-MX" smtClean="0"/>
              <a:t>03/06/25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5759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4" name="Content Placeholder 3"/>
          <p:cNvSpPr>
            <a:spLocks noGrp="1"/>
          </p:cNvSpPr>
          <p:nvPr>
            <p:ph sz="half" idx="2"/>
          </p:nvPr>
        </p:nvSpPr>
        <p:spPr>
          <a:xfrm>
            <a:off x="2231675" y="14465069"/>
            <a:ext cx="13706415" cy="2127593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6" name="Content Placeholder 5"/>
          <p:cNvSpPr>
            <a:spLocks noGrp="1"/>
          </p:cNvSpPr>
          <p:nvPr>
            <p:ph sz="quarter" idx="4"/>
          </p:nvPr>
        </p:nvSpPr>
        <p:spPr>
          <a:xfrm>
            <a:off x="16402142" y="14465069"/>
            <a:ext cx="13773917" cy="2127593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4C97065-FF8F-254F-83ED-BB3AE1132353}" type="datetimeFigureOut">
              <a:rPr lang="es-MX" smtClean="0"/>
              <a:t>03/06/25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3696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4C97065-FF8F-254F-83ED-BB3AE1132353}" type="datetimeFigureOut">
              <a:rPr lang="es-MX" smtClean="0"/>
              <a:t>03/06/25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460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97065-FF8F-254F-83ED-BB3AE1132353}" type="datetimeFigureOut">
              <a:rPr lang="es-MX" smtClean="0"/>
              <a:t>03/06/25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6304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s-MX"/>
              <a:t>Haz clic para modificar el estilo de título del patrón</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97065-FF8F-254F-83ED-BB3AE1132353}" type="datetimeFigureOut">
              <a:rPr lang="es-MX" smtClean="0"/>
              <a:t>03/06/25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136382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MX"/>
              <a:t>Haz clic en el icono para agregar una imagen</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97065-FF8F-254F-83ED-BB3AE1132353}" type="datetimeFigureOut">
              <a:rPr lang="es-MX" smtClean="0"/>
              <a:t>03/06/25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5682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74C97065-FF8F-254F-83ED-BB3AE1132353}" type="datetimeFigureOut">
              <a:rPr lang="es-MX" smtClean="0"/>
              <a:t>03/06/25</a:t>
            </a:fld>
            <a:endParaRPr lang="es-MX"/>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3E7BE844-74F0-3D4C-882A-23CE632039E3}" type="slidenum">
              <a:rPr lang="es-MX" smtClean="0"/>
              <a:t>‹Nº›</a:t>
            </a:fld>
            <a:endParaRPr lang="es-MX"/>
          </a:p>
        </p:txBody>
      </p:sp>
    </p:spTree>
    <p:extLst>
      <p:ext uri="{BB962C8B-B14F-4D97-AF65-F5344CB8AC3E}">
        <p14:creationId xmlns:p14="http://schemas.microsoft.com/office/powerpoint/2010/main" val="148905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utor@umsnh.mx" TargetMode="External"/><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677230" y="6217369"/>
            <a:ext cx="27046990" cy="4001095"/>
          </a:xfrm>
          <a:prstGeom prst="rect">
            <a:avLst/>
          </a:prstGeom>
        </p:spPr>
        <p:txBody>
          <a:bodyPr wrap="square">
            <a:spAutoFit/>
          </a:bodyPr>
          <a:lstStyle/>
          <a:p>
            <a:pPr marL="630555" marR="540385" algn="ctr"/>
            <a:r>
              <a:rPr lang="es-MX" sz="6500" b="1" dirty="0">
                <a:solidFill>
                  <a:srgbClr val="701445"/>
                </a:solidFill>
                <a:latin typeface="Arial" panose="020B0604020202020204" pitchFamily="34" charset="0"/>
                <a:cs typeface="Arial" panose="020B0604020202020204" pitchFamily="34" charset="0"/>
              </a:rPr>
              <a:t>TÍTULO DEL TRABAJO PARA EL 20º CONGRESO ESTATAL DE CIENCIA, TECNOLOGÍA E INNOVACIÓN</a:t>
            </a:r>
            <a:endParaRPr lang="es-MX" sz="6500" dirty="0">
              <a:latin typeface="Arial" panose="020B0604020202020204" pitchFamily="34" charset="0"/>
              <a:cs typeface="Arial" panose="020B0604020202020204" pitchFamily="34" charset="0"/>
            </a:endParaRPr>
          </a:p>
          <a:p>
            <a:pPr marL="360045" marR="270510" algn="ctr"/>
            <a:br>
              <a:rPr lang="es-MX" sz="3400" b="1" dirty="0">
                <a:latin typeface="Arial" panose="020B0604020202020204" pitchFamily="34" charset="0"/>
                <a:cs typeface="Arial" panose="020B0604020202020204" pitchFamily="34" charset="0"/>
              </a:rPr>
            </a:br>
            <a:r>
              <a:rPr lang="es-MX" sz="3400" b="1" i="1" dirty="0">
                <a:solidFill>
                  <a:srgbClr val="000000"/>
                </a:solidFill>
                <a:latin typeface="Arial" panose="020B0604020202020204" pitchFamily="34" charset="0"/>
                <a:cs typeface="Arial" panose="020B0604020202020204" pitchFamily="34" charset="0"/>
              </a:rPr>
              <a:t>Pérez García, A.</a:t>
            </a:r>
            <a:r>
              <a:rPr lang="es-MX" sz="3400" b="1" i="1" baseline="30000" dirty="0">
                <a:solidFill>
                  <a:srgbClr val="000000"/>
                </a:solidFill>
                <a:latin typeface="Arial" panose="020B0604020202020204" pitchFamily="34" charset="0"/>
                <a:cs typeface="Arial" panose="020B0604020202020204" pitchFamily="34" charset="0"/>
              </a:rPr>
              <a:t>1</a:t>
            </a:r>
            <a:r>
              <a:rPr lang="es-MX" sz="3400" b="1" i="1" dirty="0">
                <a:solidFill>
                  <a:srgbClr val="000000"/>
                </a:solidFill>
                <a:latin typeface="Arial" panose="020B0604020202020204" pitchFamily="34" charset="0"/>
                <a:cs typeface="Arial" panose="020B0604020202020204" pitchFamily="34" charset="0"/>
              </a:rPr>
              <a:t>; González Fuentes, J.</a:t>
            </a:r>
            <a:r>
              <a:rPr lang="es-MX" sz="3400" b="1" i="1" baseline="30000" dirty="0">
                <a:solidFill>
                  <a:srgbClr val="000000"/>
                </a:solidFill>
                <a:latin typeface="Arial" panose="020B0604020202020204" pitchFamily="34" charset="0"/>
                <a:cs typeface="Arial" panose="020B0604020202020204" pitchFamily="34" charset="0"/>
              </a:rPr>
              <a:t> 2</a:t>
            </a:r>
            <a:endParaRPr lang="es-MX" sz="3400" b="1" dirty="0">
              <a:latin typeface="Arial" panose="020B0604020202020204" pitchFamily="34" charset="0"/>
              <a:cs typeface="Arial" panose="020B0604020202020204" pitchFamily="34" charset="0"/>
            </a:endParaRPr>
          </a:p>
          <a:p>
            <a:pPr marL="180340" marR="90170" algn="ctr"/>
            <a:r>
              <a:rPr lang="es-MX" sz="2800" i="1" baseline="30000" dirty="0">
                <a:solidFill>
                  <a:srgbClr val="000000"/>
                </a:solidFill>
                <a:latin typeface="Arial" panose="020B0604020202020204" pitchFamily="34" charset="0"/>
                <a:cs typeface="Arial" panose="020B0604020202020204" pitchFamily="34" charset="0"/>
              </a:rPr>
              <a:t>1 </a:t>
            </a:r>
            <a:r>
              <a:rPr lang="es-MX" sz="2800" i="1" dirty="0">
                <a:solidFill>
                  <a:srgbClr val="000000"/>
                </a:solidFill>
                <a:latin typeface="Arial" panose="020B0604020202020204" pitchFamily="34" charset="0"/>
                <a:cs typeface="Arial" panose="020B0604020202020204" pitchFamily="34" charset="0"/>
              </a:rPr>
              <a:t>Universidad Michoacana de San Nicolás de Hidalgo, Instituto de Investigaciones Históricas, Michoacán, 58030, México.  </a:t>
            </a:r>
            <a:r>
              <a:rPr lang="es-MX" sz="2800" i="1" u="sng" dirty="0">
                <a:solidFill>
                  <a:srgbClr val="0563C1"/>
                </a:solidFill>
                <a:latin typeface="Arial" panose="020B0604020202020204" pitchFamily="34" charset="0"/>
                <a:cs typeface="Arial" panose="020B0604020202020204" pitchFamily="34" charset="0"/>
                <a:hlinkClick r:id="rId3"/>
              </a:rPr>
              <a:t>autor@umsnh.mx</a:t>
            </a:r>
            <a:endParaRPr lang="es-MX" sz="2800" dirty="0">
              <a:latin typeface="Arial" panose="020B0604020202020204" pitchFamily="34" charset="0"/>
              <a:cs typeface="Arial" panose="020B0604020202020204" pitchFamily="34" charset="0"/>
            </a:endParaRPr>
          </a:p>
          <a:p>
            <a:pPr marL="180340" marR="90170" algn="ctr"/>
            <a:r>
              <a:rPr lang="es-MX" sz="2800" i="1" baseline="30000" dirty="0">
                <a:solidFill>
                  <a:srgbClr val="000000"/>
                </a:solidFill>
                <a:latin typeface="Arial" panose="020B0604020202020204" pitchFamily="34" charset="0"/>
                <a:cs typeface="Arial" panose="020B0604020202020204" pitchFamily="34" charset="0"/>
              </a:rPr>
              <a:t>2</a:t>
            </a:r>
            <a:r>
              <a:rPr lang="es-MX" sz="2800" i="1" dirty="0">
                <a:solidFill>
                  <a:srgbClr val="000000"/>
                </a:solidFill>
                <a:latin typeface="Arial" panose="020B0604020202020204" pitchFamily="34" charset="0"/>
                <a:cs typeface="Arial" panose="020B0604020202020204" pitchFamily="34" charset="0"/>
              </a:rPr>
              <a:t> Universidad Nacional Autónoma de México, Escuela Nacional de Estudios Superiores Unidad Morelia, Michoacán, 58190. México. </a:t>
            </a:r>
            <a:r>
              <a:rPr lang="es-MX" sz="2800" i="1" u="sng" dirty="0">
                <a:solidFill>
                  <a:srgbClr val="0563C1"/>
                </a:solidFill>
                <a:latin typeface="Arial" panose="020B0604020202020204" pitchFamily="34" charset="0"/>
                <a:cs typeface="Arial" panose="020B0604020202020204" pitchFamily="34" charset="0"/>
                <a:hlinkClick r:id="rId3"/>
              </a:rPr>
              <a:t>autor@umsnh.mx</a:t>
            </a:r>
            <a:endParaRPr lang="es-MX" sz="2800" dirty="0">
              <a:latin typeface="Arial" panose="020B0604020202020204" pitchFamily="34" charset="0"/>
              <a:cs typeface="Arial" panose="020B0604020202020204" pitchFamily="34" charset="0"/>
            </a:endParaRPr>
          </a:p>
        </p:txBody>
      </p:sp>
      <p:sp>
        <p:nvSpPr>
          <p:cNvPr id="5" name="Rectángulo 4"/>
          <p:cNvSpPr/>
          <p:nvPr/>
        </p:nvSpPr>
        <p:spPr>
          <a:xfrm>
            <a:off x="1600200" y="11321534"/>
            <a:ext cx="14058900" cy="5016758"/>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INTRODUCCIÓN</a:t>
            </a:r>
          </a:p>
          <a:p>
            <a:pPr marL="630555" marR="540385" algn="just"/>
            <a:r>
              <a:rPr lang="es-MX" sz="4000" b="1" dirty="0">
                <a:latin typeface="Arial" panose="020B0604020202020204" pitchFamily="34" charset="0"/>
                <a:cs typeface="Arial" panose="020B0604020202020204" pitchFamily="34" charset="0"/>
              </a:rPr>
              <a:t>Máximo 50 palabras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p>
        </p:txBody>
      </p:sp>
      <p:sp>
        <p:nvSpPr>
          <p:cNvPr id="6" name="Rectángulo 5"/>
          <p:cNvSpPr/>
          <p:nvPr/>
        </p:nvSpPr>
        <p:spPr>
          <a:xfrm>
            <a:off x="1600199" y="17908590"/>
            <a:ext cx="13627551" cy="3170099"/>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OBJETIVO</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7" name="Rectángulo 6"/>
          <p:cNvSpPr/>
          <p:nvPr/>
        </p:nvSpPr>
        <p:spPr>
          <a:xfrm>
            <a:off x="1600200" y="22648987"/>
            <a:ext cx="13627550" cy="3170099"/>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MATERIALES Y MÉTODOS</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8" name="Rectángulo 7"/>
          <p:cNvSpPr/>
          <p:nvPr/>
        </p:nvSpPr>
        <p:spPr>
          <a:xfrm>
            <a:off x="16744950" y="26303902"/>
            <a:ext cx="12339829" cy="3785652"/>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CONCLUSIÓN</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9" name="Rectángulo 8"/>
          <p:cNvSpPr/>
          <p:nvPr/>
        </p:nvSpPr>
        <p:spPr>
          <a:xfrm>
            <a:off x="1600199" y="31953794"/>
            <a:ext cx="24149306" cy="4154984"/>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rPr>
              <a:t>REFERENCIAS</a:t>
            </a:r>
          </a:p>
          <a:p>
            <a:pPr marL="630555" marR="540385" algn="just"/>
            <a:r>
              <a:rPr lang="es-MX" sz="2800" dirty="0">
                <a:latin typeface="Arial" panose="020B0604020202020204" pitchFamily="34" charset="0"/>
                <a:cs typeface="Arial" panose="020B0604020202020204" pitchFamily="34" charset="0"/>
              </a:rPr>
              <a:t>Artículo científico: Apellido(s) del autor, inicial(es) del nombre. (Año). Título del artículo. Título de la revista en cursiva, volumen(número), páginas. DOI o URL. </a:t>
            </a:r>
          </a:p>
          <a:p>
            <a:pPr marL="630555" marR="540385" algn="just"/>
            <a:r>
              <a:rPr lang="es-MX" sz="2800" dirty="0">
                <a:latin typeface="Arial" panose="020B0604020202020204" pitchFamily="34" charset="0"/>
                <a:cs typeface="Arial" panose="020B0604020202020204" pitchFamily="34" charset="0"/>
              </a:rPr>
              <a:t>Memorias: Apellido(s) del autor, inicial(es) del nombre. (Año). Título del libro en cursiva (Edición). Recuperado de URL o DOI.</a:t>
            </a:r>
          </a:p>
          <a:p>
            <a:pPr marL="630555" marR="540385" algn="just"/>
            <a:r>
              <a:rPr lang="es-MX" sz="2800" dirty="0">
                <a:latin typeface="Arial" panose="020B0604020202020204" pitchFamily="34" charset="0"/>
                <a:cs typeface="Arial" panose="020B0604020202020204" pitchFamily="34" charset="0"/>
              </a:rPr>
              <a:t>Libros electrónicos: Apellido(s) del autor, inicial(es) del nombre. (Año). Título del libro en cursiva (Edición). Recuperado de URL o DOI.</a:t>
            </a:r>
          </a:p>
          <a:p>
            <a:pPr marL="630555" marR="540385" algn="just"/>
            <a:r>
              <a:rPr lang="es-MX" sz="2800" dirty="0">
                <a:latin typeface="Arial" panose="020B0604020202020204" pitchFamily="34" charset="0"/>
                <a:cs typeface="Arial" panose="020B0604020202020204" pitchFamily="34" charset="0"/>
              </a:rPr>
              <a:t>Libros físicos: Apellido(s) del autor, inicial(es) del nombre. (Año). Título del libro en cursiva. Lugar de publicación: Editorial.</a:t>
            </a:r>
          </a:p>
          <a:p>
            <a:pPr marL="630555" marR="540385" algn="just"/>
            <a:r>
              <a:rPr lang="es-MX" sz="2800" dirty="0">
                <a:latin typeface="Arial" panose="020B0604020202020204" pitchFamily="34" charset="0"/>
                <a:cs typeface="Arial" panose="020B0604020202020204" pitchFamily="34" charset="0"/>
              </a:rPr>
              <a:t>Capítulos de un libro: Apellido(s) del autor del capítulo, inicial(es) del nombre. (Año). Título del capítulo. En Apellido(s) del editor del libro, inicial(es) del nombre (Ed.), Título del libro en cursiva (páginas del capítulo). Lugar de publicación: Editorial.</a:t>
            </a:r>
          </a:p>
          <a:p>
            <a:pPr marL="630555" marR="540385" algn="just"/>
            <a:r>
              <a:rPr lang="es-MX" sz="2800" dirty="0">
                <a:latin typeface="Arial" panose="020B0604020202020204" pitchFamily="34" charset="0"/>
                <a:cs typeface="Arial" panose="020B0604020202020204" pitchFamily="34" charset="0"/>
              </a:rPr>
              <a:t>Diccionario: Título del diccionario en cursiva (Año). Definición de la palabra. Recuperado de URL</a:t>
            </a:r>
          </a:p>
        </p:txBody>
      </p:sp>
      <p:sp>
        <p:nvSpPr>
          <p:cNvPr id="10" name="Rectángulo 9"/>
          <p:cNvSpPr/>
          <p:nvPr/>
        </p:nvSpPr>
        <p:spPr>
          <a:xfrm>
            <a:off x="16744950" y="11155360"/>
            <a:ext cx="13284994" cy="5016758"/>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RESULTADOS</a:t>
            </a:r>
          </a:p>
          <a:p>
            <a:pPr marL="630555" marR="540385" algn="just"/>
            <a:r>
              <a:rPr lang="es-MX" sz="4000" b="1" dirty="0">
                <a:latin typeface="Arial" panose="020B0604020202020204" pitchFamily="34" charset="0"/>
                <a:cs typeface="Arial" panose="020B0604020202020204" pitchFamily="34" charset="0"/>
              </a:rPr>
              <a:t>Máximo 50 palabras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p>
        </p:txBody>
      </p:sp>
      <p:pic>
        <p:nvPicPr>
          <p:cNvPr id="1026" name="Picture 2" descr="El diagrama de flujo para representar procesos | Ing 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2" y="26260234"/>
            <a:ext cx="7496175" cy="473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3621" y="32898812"/>
            <a:ext cx="3248025" cy="3238500"/>
          </a:xfrm>
          <a:prstGeom prst="rect">
            <a:avLst/>
          </a:prstGeom>
        </p:spPr>
      </p:pic>
      <p:pic>
        <p:nvPicPr>
          <p:cNvPr id="12" name="Imagen 11"/>
          <p:cNvPicPr>
            <a:picLocks noChangeAspect="1"/>
          </p:cNvPicPr>
          <p:nvPr/>
        </p:nvPicPr>
        <p:blipFill>
          <a:blip r:embed="rId6"/>
          <a:stretch>
            <a:fillRect/>
          </a:stretch>
        </p:blipFill>
        <p:spPr>
          <a:xfrm>
            <a:off x="17439894" y="16766255"/>
            <a:ext cx="4948869" cy="3954971"/>
          </a:xfrm>
          <a:prstGeom prst="rect">
            <a:avLst/>
          </a:prstGeom>
        </p:spPr>
      </p:pic>
      <p:sp>
        <p:nvSpPr>
          <p:cNvPr id="13" name="Rectángulo 12"/>
          <p:cNvSpPr/>
          <p:nvPr/>
        </p:nvSpPr>
        <p:spPr>
          <a:xfrm>
            <a:off x="23905962" y="17782892"/>
            <a:ext cx="6513202" cy="1384995"/>
          </a:xfrm>
          <a:prstGeom prst="rect">
            <a:avLst/>
          </a:prstGeom>
        </p:spPr>
        <p:txBody>
          <a:bodyPr wrap="square">
            <a:spAutoFit/>
          </a:bodyPr>
          <a:lstStyle/>
          <a:p>
            <a:pPr algn="just">
              <a:spcAft>
                <a:spcPts val="0"/>
              </a:spcAft>
            </a:pPr>
            <a:r>
              <a:rPr lang="es-MX" sz="2800" b="1" i="1" kern="100" dirty="0">
                <a:latin typeface="Arial" panose="020B0604020202020204" pitchFamily="34" charset="0"/>
                <a:ea typeface="Calibri" panose="020F0502020204030204" pitchFamily="34" charset="0"/>
                <a:cs typeface="Arial" panose="020B0604020202020204" pitchFamily="34" charset="0"/>
              </a:rPr>
              <a:t>Figura 1.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endParaRPr lang="es-MX" sz="2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en 14"/>
          <p:cNvPicPr/>
          <p:nvPr/>
        </p:nvPicPr>
        <p:blipFill>
          <a:blip r:embed="rId7">
            <a:extLst>
              <a:ext uri="{28A0092B-C50C-407E-A947-70E740481C1C}">
                <a14:useLocalDpi xmlns:a14="http://schemas.microsoft.com/office/drawing/2010/main" val="0"/>
              </a:ext>
            </a:extLst>
          </a:blip>
          <a:stretch>
            <a:fillRect/>
          </a:stretch>
        </p:blipFill>
        <p:spPr>
          <a:xfrm>
            <a:off x="17439894" y="21133038"/>
            <a:ext cx="5882164" cy="4203943"/>
          </a:xfrm>
          <a:prstGeom prst="rect">
            <a:avLst/>
          </a:prstGeom>
        </p:spPr>
      </p:pic>
      <p:sp>
        <p:nvSpPr>
          <p:cNvPr id="16" name="Rectángulo 15"/>
          <p:cNvSpPr/>
          <p:nvPr/>
        </p:nvSpPr>
        <p:spPr>
          <a:xfrm>
            <a:off x="23407222" y="22207989"/>
            <a:ext cx="7011942" cy="1384995"/>
          </a:xfrm>
          <a:prstGeom prst="rect">
            <a:avLst/>
          </a:prstGeom>
        </p:spPr>
        <p:txBody>
          <a:bodyPr wrap="square">
            <a:spAutoFit/>
          </a:bodyPr>
          <a:lstStyle/>
          <a:p>
            <a:pPr algn="just">
              <a:spcAft>
                <a:spcPts val="0"/>
              </a:spcAft>
            </a:pPr>
            <a:r>
              <a:rPr lang="es-MX" sz="2800" b="1" i="1" kern="100" dirty="0">
                <a:latin typeface="Arial" panose="020B0604020202020204" pitchFamily="34" charset="0"/>
                <a:ea typeface="Calibri" panose="020F0502020204030204" pitchFamily="34" charset="0"/>
                <a:cs typeface="Arial" panose="020B0604020202020204" pitchFamily="34" charset="0"/>
              </a:rPr>
              <a:t>Figura 2.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endParaRPr lang="es-MX" sz="2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55995EDE-0EEC-B1C3-6367-AB857CF917F5}"/>
              </a:ext>
            </a:extLst>
          </p:cNvPr>
          <p:cNvSpPr/>
          <p:nvPr/>
        </p:nvSpPr>
        <p:spPr>
          <a:xfrm>
            <a:off x="26315909" y="31396413"/>
            <a:ext cx="4580841" cy="1323439"/>
          </a:xfrm>
          <a:prstGeom prst="rect">
            <a:avLst/>
          </a:prstGeom>
        </p:spPr>
        <p:txBody>
          <a:bodyPr wrap="square">
            <a:spAutoFit/>
          </a:bodyPr>
          <a:lstStyle/>
          <a:p>
            <a:pPr marL="630555" marR="540385" algn="just"/>
            <a:r>
              <a:rPr lang="es-MX" sz="4000" b="1" dirty="0">
                <a:latin typeface="Arial" panose="020B0604020202020204" pitchFamily="34" charset="0"/>
                <a:cs typeface="Arial" panose="020B0604020202020204" pitchFamily="34" charset="0"/>
              </a:rPr>
              <a:t>QR</a:t>
            </a:r>
          </a:p>
          <a:p>
            <a:pPr marL="630555" marR="540385" algn="just"/>
            <a:r>
              <a:rPr lang="es-MX" sz="4000" b="1" dirty="0">
                <a:latin typeface="Arial" panose="020B0604020202020204" pitchFamily="34" charset="0"/>
                <a:cs typeface="Arial" panose="020B0604020202020204" pitchFamily="34" charset="0"/>
              </a:rPr>
              <a:t>(en su caso)</a:t>
            </a: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7091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173</TotalTime>
  <Words>546</Words>
  <Application>Microsoft Macintosh PowerPoint</Application>
  <PresentationFormat>Personalizado</PresentationFormat>
  <Paragraphs>25</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Jaimes</dc:creator>
  <cp:lastModifiedBy>Omar Jaimes</cp:lastModifiedBy>
  <cp:revision>20</cp:revision>
  <dcterms:created xsi:type="dcterms:W3CDTF">2023-05-23T16:26:01Z</dcterms:created>
  <dcterms:modified xsi:type="dcterms:W3CDTF">2025-06-03T15:47:25Z</dcterms:modified>
</cp:coreProperties>
</file>