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78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07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986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02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11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42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81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311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7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19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97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2959B-6002-41C1-99F9-F84172CBAC4D}" type="datetimeFigureOut">
              <a:rPr lang="es-MX" smtClean="0"/>
              <a:t>02/06/2025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57B3-B5F4-4108-B5BE-014BF3966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35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78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633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</dc:creator>
  <cp:lastModifiedBy>Valeria</cp:lastModifiedBy>
  <cp:revision>1</cp:revision>
  <dcterms:created xsi:type="dcterms:W3CDTF">2025-06-02T18:21:32Z</dcterms:created>
  <dcterms:modified xsi:type="dcterms:W3CDTF">2025-06-02T18:23:23Z</dcterms:modified>
</cp:coreProperties>
</file>