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2399288" cy="396001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807" autoAdjust="0"/>
    <p:restoredTop sz="96327"/>
  </p:normalViewPr>
  <p:slideViewPr>
    <p:cSldViewPr snapToGrid="0">
      <p:cViewPr varScale="1">
        <p:scale>
          <a:sx n="28" d="100"/>
          <a:sy n="28" d="100"/>
        </p:scale>
        <p:origin x="216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6480867"/>
            <a:ext cx="27539395" cy="13786732"/>
          </a:xfrm>
        </p:spPr>
        <p:txBody>
          <a:bodyPr anchor="b"/>
          <a:lstStyle>
            <a:lvl1pPr algn="ctr">
              <a:defRPr sz="21259"/>
            </a:lvl1pPr>
          </a:lstStyle>
          <a:p>
            <a:r>
              <a:rPr lang="es-MX"/>
              <a:t>Haz clic para modificar el estilo de título del patrón</a:t>
            </a:r>
            <a:endParaRPr lang="en-US" dirty="0"/>
          </a:p>
        </p:txBody>
      </p:sp>
      <p:sp>
        <p:nvSpPr>
          <p:cNvPr id="3" name="Subtitle 2"/>
          <p:cNvSpPr>
            <a:spLocks noGrp="1"/>
          </p:cNvSpPr>
          <p:nvPr>
            <p:ph type="subTitle" idx="1"/>
          </p:nvPr>
        </p:nvSpPr>
        <p:spPr>
          <a:xfrm>
            <a:off x="4049911" y="20799268"/>
            <a:ext cx="24299466" cy="95608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MX"/>
              <a:t>Haz clic para editar el estilo de subtítulo del patrón</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02/06/26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149326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02/06/26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405443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108343"/>
            <a:ext cx="6986096" cy="33559329"/>
          </a:xfrm>
        </p:spPr>
        <p:txBody>
          <a:bodyPr vert="eaVert"/>
          <a:lstStyle/>
          <a:p>
            <a:r>
              <a:rPr lang="es-MX"/>
              <a:t>Haz clic para modificar el estilo de título del patrón</a:t>
            </a:r>
            <a:endParaRPr lang="en-US" dirty="0"/>
          </a:p>
        </p:txBody>
      </p:sp>
      <p:sp>
        <p:nvSpPr>
          <p:cNvPr id="3" name="Vertical Text Placeholder 2"/>
          <p:cNvSpPr>
            <a:spLocks noGrp="1"/>
          </p:cNvSpPr>
          <p:nvPr>
            <p:ph type="body" orient="vert" idx="1"/>
          </p:nvPr>
        </p:nvSpPr>
        <p:spPr>
          <a:xfrm>
            <a:off x="2227453" y="2108343"/>
            <a:ext cx="20553298" cy="3355932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02/06/26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770109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10"/>
          </p:nvPr>
        </p:nvSpPr>
        <p:spPr/>
        <p:txBody>
          <a:bodyPr/>
          <a:lstStyle/>
          <a:p>
            <a:fld id="{74C97065-FF8F-254F-83ED-BB3AE1132353}" type="datetimeFigureOut">
              <a:rPr lang="es-MX" smtClean="0"/>
              <a:t>02/06/26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08590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9872559"/>
            <a:ext cx="27944386" cy="16472575"/>
          </a:xfrm>
        </p:spPr>
        <p:txBody>
          <a:bodyPr anchor="b"/>
          <a:lstStyle>
            <a:lvl1pPr>
              <a:defRPr sz="21259"/>
            </a:lvl1pPr>
          </a:lstStyle>
          <a:p>
            <a:r>
              <a:rPr lang="es-MX"/>
              <a:t>Haz clic para modificar el estilo de título del patrón</a:t>
            </a:r>
            <a:endParaRPr lang="en-US" dirty="0"/>
          </a:p>
        </p:txBody>
      </p:sp>
      <p:sp>
        <p:nvSpPr>
          <p:cNvPr id="3" name="Text Placeholder 2"/>
          <p:cNvSpPr>
            <a:spLocks noGrp="1"/>
          </p:cNvSpPr>
          <p:nvPr>
            <p:ph type="body" idx="1"/>
          </p:nvPr>
        </p:nvSpPr>
        <p:spPr>
          <a:xfrm>
            <a:off x="2210578" y="26500971"/>
            <a:ext cx="27944386" cy="866253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MX"/>
              <a:t>Haga clic para modificar los estilos de texto del patrón</a:t>
            </a:r>
          </a:p>
        </p:txBody>
      </p:sp>
      <p:sp>
        <p:nvSpPr>
          <p:cNvPr id="4" name="Date Placeholder 3"/>
          <p:cNvSpPr>
            <a:spLocks noGrp="1"/>
          </p:cNvSpPr>
          <p:nvPr>
            <p:ph type="dt" sz="half" idx="10"/>
          </p:nvPr>
        </p:nvSpPr>
        <p:spPr/>
        <p:txBody>
          <a:bodyPr/>
          <a:lstStyle/>
          <a:p>
            <a:fld id="{74C97065-FF8F-254F-83ED-BB3AE1132353}" type="datetimeFigureOut">
              <a:rPr lang="es-MX" smtClean="0"/>
              <a:t>02/06/26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346550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Content Placeholder 2"/>
          <p:cNvSpPr>
            <a:spLocks noGrp="1"/>
          </p:cNvSpPr>
          <p:nvPr>
            <p:ph sz="half" idx="1"/>
          </p:nvPr>
        </p:nvSpPr>
        <p:spPr>
          <a:xfrm>
            <a:off x="2227451" y="10541716"/>
            <a:ext cx="13769697" cy="2512595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Content Placeholder 3"/>
          <p:cNvSpPr>
            <a:spLocks noGrp="1"/>
          </p:cNvSpPr>
          <p:nvPr>
            <p:ph sz="half" idx="2"/>
          </p:nvPr>
        </p:nvSpPr>
        <p:spPr>
          <a:xfrm>
            <a:off x="16402140" y="10541716"/>
            <a:ext cx="13769697" cy="25125956"/>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Date Placeholder 4"/>
          <p:cNvSpPr>
            <a:spLocks noGrp="1"/>
          </p:cNvSpPr>
          <p:nvPr>
            <p:ph type="dt" sz="half" idx="10"/>
          </p:nvPr>
        </p:nvSpPr>
        <p:spPr/>
        <p:txBody>
          <a:bodyPr/>
          <a:lstStyle/>
          <a:p>
            <a:fld id="{74C97065-FF8F-254F-83ED-BB3AE1132353}" type="datetimeFigureOut">
              <a:rPr lang="es-MX" smtClean="0"/>
              <a:t>02/06/26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5759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108352"/>
            <a:ext cx="27944386" cy="7654206"/>
          </a:xfrm>
        </p:spPr>
        <p:txBody>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31675" y="9707549"/>
            <a:ext cx="13706415"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4" name="Content Placeholder 3"/>
          <p:cNvSpPr>
            <a:spLocks noGrp="1"/>
          </p:cNvSpPr>
          <p:nvPr>
            <p:ph sz="half" idx="2"/>
          </p:nvPr>
        </p:nvSpPr>
        <p:spPr>
          <a:xfrm>
            <a:off x="2231675" y="14465069"/>
            <a:ext cx="13706415" cy="2127593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5" name="Text Placeholder 4"/>
          <p:cNvSpPr>
            <a:spLocks noGrp="1"/>
          </p:cNvSpPr>
          <p:nvPr>
            <p:ph type="body" sz="quarter" idx="3"/>
          </p:nvPr>
        </p:nvSpPr>
        <p:spPr>
          <a:xfrm>
            <a:off x="16402142" y="9707549"/>
            <a:ext cx="13773917" cy="475752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MX"/>
              <a:t>Haga clic para modificar los estilos de texto del patrón</a:t>
            </a:r>
          </a:p>
        </p:txBody>
      </p:sp>
      <p:sp>
        <p:nvSpPr>
          <p:cNvPr id="6" name="Content Placeholder 5"/>
          <p:cNvSpPr>
            <a:spLocks noGrp="1"/>
          </p:cNvSpPr>
          <p:nvPr>
            <p:ph sz="quarter" idx="4"/>
          </p:nvPr>
        </p:nvSpPr>
        <p:spPr>
          <a:xfrm>
            <a:off x="16402142" y="14465069"/>
            <a:ext cx="13773917" cy="21275937"/>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7" name="Date Placeholder 6"/>
          <p:cNvSpPr>
            <a:spLocks noGrp="1"/>
          </p:cNvSpPr>
          <p:nvPr>
            <p:ph type="dt" sz="half" idx="10"/>
          </p:nvPr>
        </p:nvSpPr>
        <p:spPr/>
        <p:txBody>
          <a:bodyPr/>
          <a:lstStyle/>
          <a:p>
            <a:fld id="{74C97065-FF8F-254F-83ED-BB3AE1132353}" type="datetimeFigureOut">
              <a:rPr lang="es-MX" smtClean="0"/>
              <a:t>02/06/26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36960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Haz clic para modificar el estilo de título del patrón</a:t>
            </a:r>
            <a:endParaRPr lang="en-US" dirty="0"/>
          </a:p>
        </p:txBody>
      </p:sp>
      <p:sp>
        <p:nvSpPr>
          <p:cNvPr id="3" name="Date Placeholder 2"/>
          <p:cNvSpPr>
            <a:spLocks noGrp="1"/>
          </p:cNvSpPr>
          <p:nvPr>
            <p:ph type="dt" sz="half" idx="10"/>
          </p:nvPr>
        </p:nvSpPr>
        <p:spPr/>
        <p:txBody>
          <a:bodyPr/>
          <a:lstStyle/>
          <a:p>
            <a:fld id="{74C97065-FF8F-254F-83ED-BB3AE1132353}" type="datetimeFigureOut">
              <a:rPr lang="es-MX" smtClean="0"/>
              <a:t>02/06/26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34608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97065-FF8F-254F-83ED-BB3AE1132353}" type="datetimeFigureOut">
              <a:rPr lang="es-MX" smtClean="0"/>
              <a:t>02/06/26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63048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s-MX"/>
              <a:t>Haz clic para modificar el estilo de título del patrón</a:t>
            </a:r>
            <a:endParaRPr lang="en-US" dirty="0"/>
          </a:p>
        </p:txBody>
      </p:sp>
      <p:sp>
        <p:nvSpPr>
          <p:cNvPr id="3" name="Content Placeholder 2"/>
          <p:cNvSpPr>
            <a:spLocks noGrp="1"/>
          </p:cNvSpPr>
          <p:nvPr>
            <p:ph idx="1"/>
          </p:nvPr>
        </p:nvSpPr>
        <p:spPr>
          <a:xfrm>
            <a:off x="13773917" y="5701703"/>
            <a:ext cx="16402140" cy="28141800"/>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4C97065-FF8F-254F-83ED-BB3AE1132353}" type="datetimeFigureOut">
              <a:rPr lang="es-MX" smtClean="0"/>
              <a:t>02/06/26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136382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640012"/>
            <a:ext cx="10449614" cy="9240044"/>
          </a:xfrm>
        </p:spPr>
        <p:txBody>
          <a:bodyPr anchor="b"/>
          <a:lstStyle>
            <a:lvl1pPr>
              <a:defRPr sz="11338"/>
            </a:lvl1pPr>
          </a:lstStyle>
          <a:p>
            <a:r>
              <a:rPr lang="es-MX"/>
              <a:t>Haz clic para modificar el estilo de título del patrón</a:t>
            </a:r>
            <a:endParaRPr lang="en-US" dirty="0"/>
          </a:p>
        </p:txBody>
      </p:sp>
      <p:sp>
        <p:nvSpPr>
          <p:cNvPr id="3" name="Picture Placeholder 2"/>
          <p:cNvSpPr>
            <a:spLocks noGrp="1" noChangeAspect="1"/>
          </p:cNvSpPr>
          <p:nvPr>
            <p:ph type="pic" idx="1"/>
          </p:nvPr>
        </p:nvSpPr>
        <p:spPr>
          <a:xfrm>
            <a:off x="13773917" y="5701703"/>
            <a:ext cx="16402140" cy="28141800"/>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MX"/>
              <a:t>Haz clic en el icono para agregar una imagen</a:t>
            </a:r>
            <a:endParaRPr lang="en-US" dirty="0"/>
          </a:p>
        </p:txBody>
      </p:sp>
      <p:sp>
        <p:nvSpPr>
          <p:cNvPr id="4" name="Text Placeholder 3"/>
          <p:cNvSpPr>
            <a:spLocks noGrp="1"/>
          </p:cNvSpPr>
          <p:nvPr>
            <p:ph type="body" sz="half" idx="2"/>
          </p:nvPr>
        </p:nvSpPr>
        <p:spPr>
          <a:xfrm>
            <a:off x="2231671" y="11880056"/>
            <a:ext cx="10449614" cy="22009274"/>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MX"/>
              <a:t>Haga clic para modificar los estilos de texto del patrón</a:t>
            </a:r>
          </a:p>
        </p:txBody>
      </p:sp>
      <p:sp>
        <p:nvSpPr>
          <p:cNvPr id="5" name="Date Placeholder 4"/>
          <p:cNvSpPr>
            <a:spLocks noGrp="1"/>
          </p:cNvSpPr>
          <p:nvPr>
            <p:ph type="dt" sz="half" idx="10"/>
          </p:nvPr>
        </p:nvSpPr>
        <p:spPr/>
        <p:txBody>
          <a:bodyPr/>
          <a:lstStyle/>
          <a:p>
            <a:fld id="{74C97065-FF8F-254F-83ED-BB3AE1132353}" type="datetimeFigureOut">
              <a:rPr lang="es-MX" smtClean="0"/>
              <a:t>02/06/26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3E7BE844-74F0-3D4C-882A-23CE632039E3}" type="slidenum">
              <a:rPr lang="es-MX" smtClean="0"/>
              <a:t>‹Nº›</a:t>
            </a:fld>
            <a:endParaRPr lang="es-MX"/>
          </a:p>
        </p:txBody>
      </p:sp>
    </p:spTree>
    <p:extLst>
      <p:ext uri="{BB962C8B-B14F-4D97-AF65-F5344CB8AC3E}">
        <p14:creationId xmlns:p14="http://schemas.microsoft.com/office/powerpoint/2010/main" val="2568249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108352"/>
            <a:ext cx="27944386" cy="7654206"/>
          </a:xfrm>
          <a:prstGeom prst="rect">
            <a:avLst/>
          </a:prstGeom>
        </p:spPr>
        <p:txBody>
          <a:bodyPr vert="horz" lIns="91440" tIns="45720" rIns="91440" bIns="45720" rtlCol="0" anchor="ctr">
            <a:normAutofit/>
          </a:bodyPr>
          <a:lstStyle/>
          <a:p>
            <a:r>
              <a:rPr lang="es-MX"/>
              <a:t>Haz clic para modificar el estilo de título del patrón</a:t>
            </a:r>
            <a:endParaRPr lang="en-US" dirty="0"/>
          </a:p>
        </p:txBody>
      </p:sp>
      <p:sp>
        <p:nvSpPr>
          <p:cNvPr id="3" name="Text Placeholder 2"/>
          <p:cNvSpPr>
            <a:spLocks noGrp="1"/>
          </p:cNvSpPr>
          <p:nvPr>
            <p:ph type="body" idx="1"/>
          </p:nvPr>
        </p:nvSpPr>
        <p:spPr>
          <a:xfrm>
            <a:off x="2227451" y="10541716"/>
            <a:ext cx="27944386" cy="25125956"/>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US" dirty="0"/>
          </a:p>
        </p:txBody>
      </p:sp>
      <p:sp>
        <p:nvSpPr>
          <p:cNvPr id="4" name="Date Placeholder 3"/>
          <p:cNvSpPr>
            <a:spLocks noGrp="1"/>
          </p:cNvSpPr>
          <p:nvPr>
            <p:ph type="dt" sz="half" idx="2"/>
          </p:nvPr>
        </p:nvSpPr>
        <p:spPr>
          <a:xfrm>
            <a:off x="2227451" y="36703516"/>
            <a:ext cx="7289840" cy="2108343"/>
          </a:xfrm>
          <a:prstGeom prst="rect">
            <a:avLst/>
          </a:prstGeom>
        </p:spPr>
        <p:txBody>
          <a:bodyPr vert="horz" lIns="91440" tIns="45720" rIns="91440" bIns="45720" rtlCol="0" anchor="ctr"/>
          <a:lstStyle>
            <a:lvl1pPr algn="l">
              <a:defRPr sz="4252">
                <a:solidFill>
                  <a:schemeClr val="tx1">
                    <a:tint val="75000"/>
                  </a:schemeClr>
                </a:solidFill>
              </a:defRPr>
            </a:lvl1pPr>
          </a:lstStyle>
          <a:p>
            <a:fld id="{74C97065-FF8F-254F-83ED-BB3AE1132353}" type="datetimeFigureOut">
              <a:rPr lang="es-MX" smtClean="0"/>
              <a:t>02/06/26</a:t>
            </a:fld>
            <a:endParaRPr lang="es-MX"/>
          </a:p>
        </p:txBody>
      </p:sp>
      <p:sp>
        <p:nvSpPr>
          <p:cNvPr id="5" name="Footer Placeholder 4"/>
          <p:cNvSpPr>
            <a:spLocks noGrp="1"/>
          </p:cNvSpPr>
          <p:nvPr>
            <p:ph type="ftr" sz="quarter" idx="3"/>
          </p:nvPr>
        </p:nvSpPr>
        <p:spPr>
          <a:xfrm>
            <a:off x="10732264" y="36703516"/>
            <a:ext cx="10934760" cy="2108343"/>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22881997" y="36703516"/>
            <a:ext cx="7289840" cy="2108343"/>
          </a:xfrm>
          <a:prstGeom prst="rect">
            <a:avLst/>
          </a:prstGeom>
        </p:spPr>
        <p:txBody>
          <a:bodyPr vert="horz" lIns="91440" tIns="45720" rIns="91440" bIns="45720" rtlCol="0" anchor="ctr"/>
          <a:lstStyle>
            <a:lvl1pPr algn="r">
              <a:defRPr sz="4252">
                <a:solidFill>
                  <a:schemeClr val="tx1">
                    <a:tint val="75000"/>
                  </a:schemeClr>
                </a:solidFill>
              </a:defRPr>
            </a:lvl1pPr>
          </a:lstStyle>
          <a:p>
            <a:fld id="{3E7BE844-74F0-3D4C-882A-23CE632039E3}" type="slidenum">
              <a:rPr lang="es-MX" smtClean="0"/>
              <a:t>‹Nº›</a:t>
            </a:fld>
            <a:endParaRPr lang="es-MX"/>
          </a:p>
        </p:txBody>
      </p:sp>
    </p:spTree>
    <p:extLst>
      <p:ext uri="{BB962C8B-B14F-4D97-AF65-F5344CB8AC3E}">
        <p14:creationId xmlns:p14="http://schemas.microsoft.com/office/powerpoint/2010/main" val="1489053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utor@umsnh.mx" TargetMode="External"/><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677230" y="6217369"/>
            <a:ext cx="27046990" cy="4001095"/>
          </a:xfrm>
          <a:prstGeom prst="rect">
            <a:avLst/>
          </a:prstGeom>
        </p:spPr>
        <p:txBody>
          <a:bodyPr wrap="square">
            <a:spAutoFit/>
          </a:bodyPr>
          <a:lstStyle/>
          <a:p>
            <a:pPr marL="630555" marR="540385" algn="ctr"/>
            <a:r>
              <a:rPr lang="es-MX" sz="6500" b="1" dirty="0">
                <a:solidFill>
                  <a:srgbClr val="701445"/>
                </a:solidFill>
                <a:latin typeface="Arial" panose="020B0604020202020204" pitchFamily="34" charset="0"/>
                <a:cs typeface="Arial" panose="020B0604020202020204" pitchFamily="34" charset="0"/>
              </a:rPr>
              <a:t>TÍTULO DEL TRABAJO PARA EL 21º CONGRESO ESTATAL DE CIENCIA, TECNOLOGÍA E INNOVACIÓN</a:t>
            </a:r>
            <a:endParaRPr lang="es-MX" sz="6500" dirty="0">
              <a:latin typeface="Arial" panose="020B0604020202020204" pitchFamily="34" charset="0"/>
              <a:cs typeface="Arial" panose="020B0604020202020204" pitchFamily="34" charset="0"/>
            </a:endParaRPr>
          </a:p>
          <a:p>
            <a:pPr marL="360045" marR="270510" algn="ctr"/>
            <a:br>
              <a:rPr lang="es-MX" sz="3400" b="1" dirty="0">
                <a:latin typeface="Arial" panose="020B0604020202020204" pitchFamily="34" charset="0"/>
                <a:cs typeface="Arial" panose="020B0604020202020204" pitchFamily="34" charset="0"/>
              </a:rPr>
            </a:br>
            <a:r>
              <a:rPr lang="es-MX" sz="3400" b="1" i="1" dirty="0">
                <a:solidFill>
                  <a:srgbClr val="000000"/>
                </a:solidFill>
                <a:latin typeface="Arial" panose="020B0604020202020204" pitchFamily="34" charset="0"/>
                <a:cs typeface="Arial" panose="020B0604020202020204" pitchFamily="34" charset="0"/>
              </a:rPr>
              <a:t>Pérez García, A.</a:t>
            </a:r>
            <a:r>
              <a:rPr lang="es-MX" sz="3400" b="1" i="1" baseline="30000" dirty="0">
                <a:solidFill>
                  <a:srgbClr val="000000"/>
                </a:solidFill>
                <a:latin typeface="Arial" panose="020B0604020202020204" pitchFamily="34" charset="0"/>
                <a:cs typeface="Arial" panose="020B0604020202020204" pitchFamily="34" charset="0"/>
              </a:rPr>
              <a:t>1</a:t>
            </a:r>
            <a:r>
              <a:rPr lang="es-MX" sz="3400" b="1" i="1" dirty="0">
                <a:solidFill>
                  <a:srgbClr val="000000"/>
                </a:solidFill>
                <a:latin typeface="Arial" panose="020B0604020202020204" pitchFamily="34" charset="0"/>
                <a:cs typeface="Arial" panose="020B0604020202020204" pitchFamily="34" charset="0"/>
              </a:rPr>
              <a:t>; González Fuentes, J.</a:t>
            </a:r>
            <a:r>
              <a:rPr lang="es-MX" sz="3400" b="1" i="1" baseline="30000" dirty="0">
                <a:solidFill>
                  <a:srgbClr val="000000"/>
                </a:solidFill>
                <a:latin typeface="Arial" panose="020B0604020202020204" pitchFamily="34" charset="0"/>
                <a:cs typeface="Arial" panose="020B0604020202020204" pitchFamily="34" charset="0"/>
              </a:rPr>
              <a:t> 2</a:t>
            </a:r>
            <a:endParaRPr lang="es-MX" sz="3400" b="1" dirty="0">
              <a:latin typeface="Arial" panose="020B0604020202020204" pitchFamily="34" charset="0"/>
              <a:cs typeface="Arial" panose="020B0604020202020204" pitchFamily="34" charset="0"/>
            </a:endParaRPr>
          </a:p>
          <a:p>
            <a:pPr marL="180340" marR="90170" algn="ctr"/>
            <a:r>
              <a:rPr lang="es-MX" sz="2800" i="1" baseline="30000" dirty="0">
                <a:solidFill>
                  <a:srgbClr val="000000"/>
                </a:solidFill>
                <a:latin typeface="Arial" panose="020B0604020202020204" pitchFamily="34" charset="0"/>
                <a:cs typeface="Arial" panose="020B0604020202020204" pitchFamily="34" charset="0"/>
              </a:rPr>
              <a:t>1 </a:t>
            </a:r>
            <a:r>
              <a:rPr lang="es-MX" sz="2800" i="1" dirty="0">
                <a:solidFill>
                  <a:srgbClr val="000000"/>
                </a:solidFill>
                <a:latin typeface="Arial" panose="020B0604020202020204" pitchFamily="34" charset="0"/>
                <a:cs typeface="Arial" panose="020B0604020202020204" pitchFamily="34" charset="0"/>
              </a:rPr>
              <a:t>Universidad Michoacana de San Nicolás de Hidalgo, Instituto de Investigaciones Históricas, Michoacán, 58030, México.  </a:t>
            </a:r>
            <a:r>
              <a:rPr lang="es-MX" sz="2800" i="1" u="sng" dirty="0">
                <a:solidFill>
                  <a:srgbClr val="0563C1"/>
                </a:solidFill>
                <a:latin typeface="Arial" panose="020B0604020202020204" pitchFamily="34" charset="0"/>
                <a:cs typeface="Arial" panose="020B0604020202020204" pitchFamily="34" charset="0"/>
                <a:hlinkClick r:id="rId3"/>
              </a:rPr>
              <a:t>autor@umsnh.mx</a:t>
            </a:r>
            <a:endParaRPr lang="es-MX" sz="2800" dirty="0">
              <a:latin typeface="Arial" panose="020B0604020202020204" pitchFamily="34" charset="0"/>
              <a:cs typeface="Arial" panose="020B0604020202020204" pitchFamily="34" charset="0"/>
            </a:endParaRPr>
          </a:p>
          <a:p>
            <a:pPr marL="180340" marR="90170" algn="ctr"/>
            <a:r>
              <a:rPr lang="es-MX" sz="2800" i="1" baseline="30000" dirty="0">
                <a:solidFill>
                  <a:srgbClr val="000000"/>
                </a:solidFill>
                <a:latin typeface="Arial" panose="020B0604020202020204" pitchFamily="34" charset="0"/>
                <a:cs typeface="Arial" panose="020B0604020202020204" pitchFamily="34" charset="0"/>
              </a:rPr>
              <a:t>2</a:t>
            </a:r>
            <a:r>
              <a:rPr lang="es-MX" sz="2800" i="1" dirty="0">
                <a:solidFill>
                  <a:srgbClr val="000000"/>
                </a:solidFill>
                <a:latin typeface="Arial" panose="020B0604020202020204" pitchFamily="34" charset="0"/>
                <a:cs typeface="Arial" panose="020B0604020202020204" pitchFamily="34" charset="0"/>
              </a:rPr>
              <a:t> Universidad Nacional Autónoma de México, Escuela Nacional de Estudios Superiores Unidad Morelia, Michoacán, 58190. México. </a:t>
            </a:r>
            <a:r>
              <a:rPr lang="es-MX" sz="2800" i="1" u="sng" dirty="0">
                <a:solidFill>
                  <a:srgbClr val="0563C1"/>
                </a:solidFill>
                <a:latin typeface="Arial" panose="020B0604020202020204" pitchFamily="34" charset="0"/>
                <a:cs typeface="Arial" panose="020B0604020202020204" pitchFamily="34" charset="0"/>
                <a:hlinkClick r:id="rId3"/>
              </a:rPr>
              <a:t>autor@umsnh.mx</a:t>
            </a:r>
            <a:endParaRPr lang="es-MX" sz="2800" dirty="0">
              <a:latin typeface="Arial" panose="020B0604020202020204" pitchFamily="34" charset="0"/>
              <a:cs typeface="Arial" panose="020B0604020202020204" pitchFamily="34" charset="0"/>
            </a:endParaRPr>
          </a:p>
        </p:txBody>
      </p:sp>
      <p:sp>
        <p:nvSpPr>
          <p:cNvPr id="5" name="Rectángulo 4"/>
          <p:cNvSpPr/>
          <p:nvPr/>
        </p:nvSpPr>
        <p:spPr>
          <a:xfrm>
            <a:off x="1600200" y="11321534"/>
            <a:ext cx="14058900" cy="5016758"/>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INTRODUCCIÓN</a:t>
            </a:r>
          </a:p>
          <a:p>
            <a:pPr marL="630555" marR="540385" algn="just"/>
            <a:r>
              <a:rPr lang="es-MX" sz="4000" b="1" dirty="0">
                <a:latin typeface="Arial" panose="020B0604020202020204" pitchFamily="34" charset="0"/>
                <a:cs typeface="Arial" panose="020B0604020202020204" pitchFamily="34" charset="0"/>
              </a:rPr>
              <a:t>Máximo 50 palabras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p>
        </p:txBody>
      </p:sp>
      <p:sp>
        <p:nvSpPr>
          <p:cNvPr id="6" name="Rectángulo 5"/>
          <p:cNvSpPr/>
          <p:nvPr/>
        </p:nvSpPr>
        <p:spPr>
          <a:xfrm>
            <a:off x="1600199" y="17908590"/>
            <a:ext cx="13627551" cy="3170099"/>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OBJETIVO</a:t>
            </a:r>
          </a:p>
          <a:p>
            <a:pPr marL="630555" marR="540385" algn="just"/>
            <a:r>
              <a:rPr lang="es-MX" sz="4000" b="1" dirty="0">
                <a:latin typeface="Arial" panose="020B0604020202020204" pitchFamily="34" charset="0"/>
                <a:cs typeface="Arial" panose="020B0604020202020204" pitchFamily="34" charset="0"/>
              </a:rPr>
              <a:t>Máximo 30 palabras.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p>
        </p:txBody>
      </p:sp>
      <p:sp>
        <p:nvSpPr>
          <p:cNvPr id="7" name="Rectángulo 6"/>
          <p:cNvSpPr/>
          <p:nvPr/>
        </p:nvSpPr>
        <p:spPr>
          <a:xfrm>
            <a:off x="1600200" y="22648987"/>
            <a:ext cx="13627550" cy="3170099"/>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MATERIALES Y MÉTODOS</a:t>
            </a:r>
          </a:p>
          <a:p>
            <a:pPr marL="630555" marR="540385" algn="just"/>
            <a:r>
              <a:rPr lang="es-MX" sz="4000" b="1" dirty="0">
                <a:latin typeface="Arial" panose="020B0604020202020204" pitchFamily="34" charset="0"/>
                <a:cs typeface="Arial" panose="020B0604020202020204" pitchFamily="34" charset="0"/>
              </a:rPr>
              <a:t>Máximo 30 palabras.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p>
        </p:txBody>
      </p:sp>
      <p:sp>
        <p:nvSpPr>
          <p:cNvPr id="8" name="Rectángulo 7"/>
          <p:cNvSpPr/>
          <p:nvPr/>
        </p:nvSpPr>
        <p:spPr>
          <a:xfrm>
            <a:off x="16744950" y="26303902"/>
            <a:ext cx="12339829" cy="3785652"/>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CONCLUSIÓN</a:t>
            </a:r>
          </a:p>
          <a:p>
            <a:pPr marL="630555" marR="540385" algn="just"/>
            <a:r>
              <a:rPr lang="es-MX" sz="4000" b="1" dirty="0">
                <a:latin typeface="Arial" panose="020B0604020202020204" pitchFamily="34" charset="0"/>
                <a:cs typeface="Arial" panose="020B0604020202020204" pitchFamily="34" charset="0"/>
              </a:rPr>
              <a:t>Máximo 30 palabras.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p>
        </p:txBody>
      </p:sp>
      <p:sp>
        <p:nvSpPr>
          <p:cNvPr id="9" name="Rectángulo 8"/>
          <p:cNvSpPr/>
          <p:nvPr/>
        </p:nvSpPr>
        <p:spPr>
          <a:xfrm>
            <a:off x="1600199" y="31953794"/>
            <a:ext cx="24149306" cy="4154984"/>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rPr>
              <a:t>REFERENCIAS</a:t>
            </a:r>
          </a:p>
          <a:p>
            <a:pPr marL="630555" marR="540385" algn="just"/>
            <a:r>
              <a:rPr lang="es-MX" sz="2800" dirty="0">
                <a:latin typeface="Arial" panose="020B0604020202020204" pitchFamily="34" charset="0"/>
                <a:cs typeface="Arial" panose="020B0604020202020204" pitchFamily="34" charset="0"/>
              </a:rPr>
              <a:t>Artículo científico: Apellido(s) del autor, inicial(es) del nombre. (Año). Título del artículo. Título de la revista en cursiva, volumen(número), páginas. DOI o URL. </a:t>
            </a:r>
          </a:p>
          <a:p>
            <a:pPr marL="630555" marR="540385" algn="just"/>
            <a:r>
              <a:rPr lang="es-MX" sz="2800" dirty="0">
                <a:latin typeface="Arial" panose="020B0604020202020204" pitchFamily="34" charset="0"/>
                <a:cs typeface="Arial" panose="020B0604020202020204" pitchFamily="34" charset="0"/>
              </a:rPr>
              <a:t>Memorias: Apellido(s) del autor, inicial(es) del nombre. (Año). Título del libro en cursiva (Edición). Recuperado de URL o DOI.</a:t>
            </a:r>
          </a:p>
          <a:p>
            <a:pPr marL="630555" marR="540385" algn="just"/>
            <a:r>
              <a:rPr lang="es-MX" sz="2800" dirty="0">
                <a:latin typeface="Arial" panose="020B0604020202020204" pitchFamily="34" charset="0"/>
                <a:cs typeface="Arial" panose="020B0604020202020204" pitchFamily="34" charset="0"/>
              </a:rPr>
              <a:t>Libros electrónicos: Apellido(s) del autor, inicial(es) del nombre. (Año). Título del libro en cursiva (Edición). Recuperado de URL o DOI.</a:t>
            </a:r>
          </a:p>
          <a:p>
            <a:pPr marL="630555" marR="540385" algn="just"/>
            <a:r>
              <a:rPr lang="es-MX" sz="2800" dirty="0">
                <a:latin typeface="Arial" panose="020B0604020202020204" pitchFamily="34" charset="0"/>
                <a:cs typeface="Arial" panose="020B0604020202020204" pitchFamily="34" charset="0"/>
              </a:rPr>
              <a:t>Libros físicos: Apellido(s) del autor, inicial(es) del nombre. (Año). Título del libro en cursiva. Lugar de publicación: Editorial.</a:t>
            </a:r>
          </a:p>
          <a:p>
            <a:pPr marL="630555" marR="540385" algn="just"/>
            <a:r>
              <a:rPr lang="es-MX" sz="2800" dirty="0">
                <a:latin typeface="Arial" panose="020B0604020202020204" pitchFamily="34" charset="0"/>
                <a:cs typeface="Arial" panose="020B0604020202020204" pitchFamily="34" charset="0"/>
              </a:rPr>
              <a:t>Capítulos de un libro: Apellido(s) del autor del capítulo, inicial(es) del nombre. (Año). Título del capítulo. En Apellido(s) del editor del libro, inicial(es) del nombre (Ed.), Título del libro en cursiva (páginas del capítulo). Lugar de publicación: Editorial.</a:t>
            </a:r>
          </a:p>
          <a:p>
            <a:pPr marL="630555" marR="540385" algn="just"/>
            <a:r>
              <a:rPr lang="es-MX" sz="2800" dirty="0">
                <a:latin typeface="Arial" panose="020B0604020202020204" pitchFamily="34" charset="0"/>
                <a:cs typeface="Arial" panose="020B0604020202020204" pitchFamily="34" charset="0"/>
              </a:rPr>
              <a:t>Diccionario: Título del diccionario en cursiva (Año). Definición de la palabra. Recuperado de URL</a:t>
            </a:r>
          </a:p>
        </p:txBody>
      </p:sp>
      <p:sp>
        <p:nvSpPr>
          <p:cNvPr id="10" name="Rectángulo 9"/>
          <p:cNvSpPr/>
          <p:nvPr/>
        </p:nvSpPr>
        <p:spPr>
          <a:xfrm>
            <a:off x="16744950" y="11155360"/>
            <a:ext cx="13284994" cy="5016758"/>
          </a:xfrm>
          <a:prstGeom prst="rect">
            <a:avLst/>
          </a:prstGeom>
        </p:spPr>
        <p:txBody>
          <a:bodyPr wrap="square">
            <a:spAutoFit/>
          </a:bodyPr>
          <a:lstStyle/>
          <a:p>
            <a:pPr marL="630555" marR="540385" algn="just"/>
            <a:r>
              <a:rPr lang="es-MX" sz="4000" b="1" dirty="0">
                <a:solidFill>
                  <a:srgbClr val="701445"/>
                </a:solidFill>
                <a:latin typeface="Arial" panose="020B0604020202020204" pitchFamily="34" charset="0"/>
                <a:cs typeface="Arial" panose="020B0604020202020204" pitchFamily="34" charset="0"/>
              </a:rPr>
              <a:t>RESULTADOS</a:t>
            </a:r>
          </a:p>
          <a:p>
            <a:pPr marL="630555" marR="540385" algn="just"/>
            <a:r>
              <a:rPr lang="es-MX" sz="4000" b="1" dirty="0">
                <a:latin typeface="Arial" panose="020B0604020202020204" pitchFamily="34" charset="0"/>
                <a:cs typeface="Arial" panose="020B0604020202020204" pitchFamily="34" charset="0"/>
              </a:rPr>
              <a:t>Máximo 50 palabras</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ipsum</a:t>
            </a:r>
            <a:r>
              <a:rPr lang="es-MX" sz="4000" dirty="0">
                <a:latin typeface="Arial" panose="020B0604020202020204" pitchFamily="34" charset="0"/>
                <a:cs typeface="Arial" panose="020B0604020202020204" pitchFamily="34" charset="0"/>
              </a:rPr>
              <a:t> </a:t>
            </a:r>
            <a:r>
              <a:rPr lang="es-MX" sz="4000" dirty="0" err="1">
                <a:latin typeface="Arial" panose="020B0604020202020204" pitchFamily="34" charset="0"/>
                <a:cs typeface="Arial" panose="020B0604020202020204" pitchFamily="34" charset="0"/>
              </a:rPr>
              <a:t>lorem</a:t>
            </a:r>
            <a:r>
              <a:rPr lang="es-MX" sz="4000" dirty="0">
                <a:latin typeface="Arial" panose="020B0604020202020204" pitchFamily="34" charset="0"/>
                <a:cs typeface="Arial" panose="020B0604020202020204" pitchFamily="34" charset="0"/>
              </a:rPr>
              <a:t> </a:t>
            </a:r>
          </a:p>
        </p:txBody>
      </p:sp>
      <p:pic>
        <p:nvPicPr>
          <p:cNvPr id="1026" name="Picture 2" descr="El diagrama de flujo para representar procesos | Ing 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7212" y="26260234"/>
            <a:ext cx="7496175" cy="47339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93621" y="32898812"/>
            <a:ext cx="3248025" cy="3238500"/>
          </a:xfrm>
          <a:prstGeom prst="rect">
            <a:avLst/>
          </a:prstGeom>
        </p:spPr>
      </p:pic>
      <p:pic>
        <p:nvPicPr>
          <p:cNvPr id="12" name="Imagen 11"/>
          <p:cNvPicPr>
            <a:picLocks noChangeAspect="1"/>
          </p:cNvPicPr>
          <p:nvPr/>
        </p:nvPicPr>
        <p:blipFill>
          <a:blip r:embed="rId6"/>
          <a:stretch>
            <a:fillRect/>
          </a:stretch>
        </p:blipFill>
        <p:spPr>
          <a:xfrm>
            <a:off x="17439894" y="16766255"/>
            <a:ext cx="4948869" cy="3954971"/>
          </a:xfrm>
          <a:prstGeom prst="rect">
            <a:avLst/>
          </a:prstGeom>
        </p:spPr>
      </p:pic>
      <p:sp>
        <p:nvSpPr>
          <p:cNvPr id="13" name="Rectángulo 12"/>
          <p:cNvSpPr/>
          <p:nvPr/>
        </p:nvSpPr>
        <p:spPr>
          <a:xfrm>
            <a:off x="23905962" y="17782892"/>
            <a:ext cx="6513202" cy="1384995"/>
          </a:xfrm>
          <a:prstGeom prst="rect">
            <a:avLst/>
          </a:prstGeom>
        </p:spPr>
        <p:txBody>
          <a:bodyPr wrap="square">
            <a:spAutoFit/>
          </a:bodyPr>
          <a:lstStyle/>
          <a:p>
            <a:pPr algn="just">
              <a:spcAft>
                <a:spcPts val="0"/>
              </a:spcAft>
            </a:pPr>
            <a:r>
              <a:rPr lang="es-MX" sz="2800" b="1" i="1" kern="100" dirty="0">
                <a:latin typeface="Arial" panose="020B0604020202020204" pitchFamily="34" charset="0"/>
                <a:ea typeface="Calibri" panose="020F0502020204030204" pitchFamily="34" charset="0"/>
                <a:cs typeface="Arial" panose="020B0604020202020204" pitchFamily="34" charset="0"/>
              </a:rPr>
              <a:t>Figura 1.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endParaRPr lang="es-MX" sz="2800"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Imagen 14"/>
          <p:cNvPicPr/>
          <p:nvPr/>
        </p:nvPicPr>
        <p:blipFill>
          <a:blip r:embed="rId7">
            <a:extLst>
              <a:ext uri="{28A0092B-C50C-407E-A947-70E740481C1C}">
                <a14:useLocalDpi xmlns:a14="http://schemas.microsoft.com/office/drawing/2010/main" val="0"/>
              </a:ext>
            </a:extLst>
          </a:blip>
          <a:stretch>
            <a:fillRect/>
          </a:stretch>
        </p:blipFill>
        <p:spPr>
          <a:xfrm>
            <a:off x="17439894" y="21133038"/>
            <a:ext cx="5882164" cy="4203943"/>
          </a:xfrm>
          <a:prstGeom prst="rect">
            <a:avLst/>
          </a:prstGeom>
        </p:spPr>
      </p:pic>
      <p:sp>
        <p:nvSpPr>
          <p:cNvPr id="16" name="Rectángulo 15"/>
          <p:cNvSpPr/>
          <p:nvPr/>
        </p:nvSpPr>
        <p:spPr>
          <a:xfrm>
            <a:off x="23407222" y="22207989"/>
            <a:ext cx="7011942" cy="1384995"/>
          </a:xfrm>
          <a:prstGeom prst="rect">
            <a:avLst/>
          </a:prstGeom>
        </p:spPr>
        <p:txBody>
          <a:bodyPr wrap="square">
            <a:spAutoFit/>
          </a:bodyPr>
          <a:lstStyle/>
          <a:p>
            <a:pPr algn="just">
              <a:spcAft>
                <a:spcPts val="0"/>
              </a:spcAft>
            </a:pPr>
            <a:r>
              <a:rPr lang="es-MX" sz="2800" b="1" i="1" kern="100" dirty="0">
                <a:latin typeface="Arial" panose="020B0604020202020204" pitchFamily="34" charset="0"/>
                <a:ea typeface="Calibri" panose="020F0502020204030204" pitchFamily="34" charset="0"/>
                <a:cs typeface="Arial" panose="020B0604020202020204" pitchFamily="34" charset="0"/>
              </a:rPr>
              <a:t>Figura 2.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ipsum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b="1" i="1" kern="100" dirty="0" err="1">
                <a:latin typeface="Arial" panose="020B0604020202020204" pitchFamily="34" charset="0"/>
                <a:ea typeface="Calibri" panose="020F0502020204030204" pitchFamily="34" charset="0"/>
                <a:cs typeface="Arial" panose="020B0604020202020204" pitchFamily="34" charset="0"/>
              </a:rPr>
              <a:t>lorem</a:t>
            </a:r>
            <a:r>
              <a:rPr lang="es-MX" sz="2800" b="1" i="1"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ipsum</a:t>
            </a:r>
            <a:r>
              <a:rPr lang="es-MX" sz="2800" kern="100" dirty="0">
                <a:latin typeface="Arial" panose="020B0604020202020204" pitchFamily="34" charset="0"/>
                <a:ea typeface="Calibri" panose="020F0502020204030204" pitchFamily="34" charset="0"/>
                <a:cs typeface="Arial" panose="020B0604020202020204" pitchFamily="34" charset="0"/>
              </a:rPr>
              <a:t> </a:t>
            </a:r>
            <a:r>
              <a:rPr lang="es-MX" sz="2800" kern="100" dirty="0" err="1">
                <a:latin typeface="Arial" panose="020B0604020202020204" pitchFamily="34" charset="0"/>
                <a:ea typeface="Calibri" panose="020F0502020204030204" pitchFamily="34" charset="0"/>
                <a:cs typeface="Arial" panose="020B0604020202020204" pitchFamily="34" charset="0"/>
              </a:rPr>
              <a:t>lorem</a:t>
            </a:r>
            <a:endParaRPr lang="es-MX" sz="28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id="{55995EDE-0EEC-B1C3-6367-AB857CF917F5}"/>
              </a:ext>
            </a:extLst>
          </p:cNvPr>
          <p:cNvSpPr/>
          <p:nvPr/>
        </p:nvSpPr>
        <p:spPr>
          <a:xfrm>
            <a:off x="26315909" y="31396413"/>
            <a:ext cx="4580841" cy="1323439"/>
          </a:xfrm>
          <a:prstGeom prst="rect">
            <a:avLst/>
          </a:prstGeom>
        </p:spPr>
        <p:txBody>
          <a:bodyPr wrap="square">
            <a:spAutoFit/>
          </a:bodyPr>
          <a:lstStyle/>
          <a:p>
            <a:pPr marL="630555" marR="540385" algn="just"/>
            <a:r>
              <a:rPr lang="es-MX" sz="4000" b="1" dirty="0">
                <a:latin typeface="Arial" panose="020B0604020202020204" pitchFamily="34" charset="0"/>
                <a:cs typeface="Arial" panose="020B0604020202020204" pitchFamily="34" charset="0"/>
              </a:rPr>
              <a:t>QR</a:t>
            </a:r>
          </a:p>
          <a:p>
            <a:pPr marL="630555" marR="540385" algn="just"/>
            <a:r>
              <a:rPr lang="es-MX" sz="4000" b="1" dirty="0">
                <a:latin typeface="Arial" panose="020B0604020202020204" pitchFamily="34" charset="0"/>
                <a:cs typeface="Arial" panose="020B0604020202020204" pitchFamily="34" charset="0"/>
              </a:rPr>
              <a:t>(en su caso)</a:t>
            </a:r>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927091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185</TotalTime>
  <Words>546</Words>
  <Application>Microsoft Macintosh PowerPoint</Application>
  <PresentationFormat>Personalizado</PresentationFormat>
  <Paragraphs>25</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Jaimes</dc:creator>
  <cp:lastModifiedBy>Omar Jaimes</cp:lastModifiedBy>
  <cp:revision>21</cp:revision>
  <dcterms:created xsi:type="dcterms:W3CDTF">2023-05-23T16:26:01Z</dcterms:created>
  <dcterms:modified xsi:type="dcterms:W3CDTF">2026-06-03T01:27:14Z</dcterms:modified>
</cp:coreProperties>
</file>