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8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6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078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107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986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602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411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42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881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311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71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1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197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959B-6002-41C1-99F9-F84172CBAC4D}" type="datetimeFigureOut">
              <a:rPr lang="es-MX" smtClean="0"/>
              <a:t>04/06/26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257B3-B5F4-4108-B5BE-014BF3966C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335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878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06337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Valeria</dc:creator>
  <cp:lastModifiedBy>Omar Jaimes</cp:lastModifiedBy>
  <cp:revision>2</cp:revision>
  <dcterms:created xsi:type="dcterms:W3CDTF">2025-06-02T18:21:32Z</dcterms:created>
  <dcterms:modified xsi:type="dcterms:W3CDTF">2026-06-04T17:18:26Z</dcterms:modified>
</cp:coreProperties>
</file>